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6" r:id="rId4"/>
    <p:sldId id="275" r:id="rId5"/>
    <p:sldId id="277" r:id="rId6"/>
    <p:sldId id="273" r:id="rId7"/>
    <p:sldId id="279" r:id="rId8"/>
    <p:sldId id="280" r:id="rId9"/>
    <p:sldId id="278" r:id="rId10"/>
    <p:sldId id="2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="" xmlns:p15="http://schemas.microsoft.com/office/powerpoint/2012/main" userId="Bojan" providerId="None"/>
      </p:ext>
    </p:extLst>
  </p:cmAuthor>
  <p:cmAuthor id="2" name="Anna" initials="A" lastIdx="1" clrIdx="1">
    <p:extLst>
      <p:ext uri="{19B8F6BF-5375-455C-9EA6-DF929625EA0E}">
        <p15:presenceInfo xmlns="" xmlns:p15="http://schemas.microsoft.com/office/powerpoint/2012/main" userId="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72D4"/>
    <a:srgbClr val="4F2270"/>
    <a:srgbClr val="E4F72D"/>
    <a:srgbClr val="29B4F3"/>
    <a:srgbClr val="FFFFFF"/>
    <a:srgbClr val="CFF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5305-CC89-41F1-AFBF-1FA35D45FC32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CB9FE-7F48-4F1D-90DB-181C55858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2748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3695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1676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48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8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5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46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81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618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70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78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8684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13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5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76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48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8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53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46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8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61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70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1253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789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134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52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7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1046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768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536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4370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507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1313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F33C-8EFD-4D8A-9C30-415E5949004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EE4D-D649-48AC-AA72-0AF69DA75E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956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6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F33C-8EFD-4D8A-9C30-415E5949004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EE4D-D649-48AC-AA72-0AF69DA75ED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6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orosmarty Mihá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108" y="222069"/>
            <a:ext cx="4548892" cy="6635931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56754"/>
            <a:ext cx="8098971" cy="1293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Vörösmarty Mihály: Csongor és Tünde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 smtClean="0">
                <a:latin typeface="Brush Script MT" pitchFamily="66" charset="0"/>
                <a:ea typeface="+mj-ea"/>
                <a:cs typeface="+mj-cs"/>
              </a:rPr>
              <a:t>Paulay</a:t>
            </a:r>
            <a:r>
              <a:rPr lang="hu-HU" sz="4400" dirty="0" smtClean="0">
                <a:latin typeface="Brush Script MT" pitchFamily="66" charset="0"/>
                <a:ea typeface="+mj-ea"/>
                <a:cs typeface="+mj-cs"/>
              </a:rPr>
              <a:t> Ede rendezésében</a:t>
            </a: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11" name="Picture 2" descr="http://www.balassikiado.hu/BB/netre/Net_szimbolum/kepek/Cs/cs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680" y="1752893"/>
            <a:ext cx="3043646" cy="5105108"/>
          </a:xfrm>
          <a:prstGeom prst="rect">
            <a:avLst/>
          </a:prstGeom>
          <a:noFill/>
        </p:spPr>
      </p:pic>
      <p:pic>
        <p:nvPicPr>
          <p:cNvPr id="12" name="Kép 11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7686"/>
            <a:ext cx="4101736" cy="537031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z els&amp;odblac; kiadás címlap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5839"/>
            <a:ext cx="3866606" cy="5852161"/>
          </a:xfrm>
          <a:prstGeom prst="rect">
            <a:avLst/>
          </a:prstGeom>
          <a:noFill/>
        </p:spPr>
      </p:pic>
      <p:pic>
        <p:nvPicPr>
          <p:cNvPr id="7" name="Picture 2" descr="http://cms.sulinet.hu/get/d/e1035701-6b00-1700-5003-61727661746f/1/9/b/Large/10_357_1_k_1_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269" y="0"/>
            <a:ext cx="4533731" cy="6165669"/>
          </a:xfrm>
          <a:prstGeom prst="rect">
            <a:avLst/>
          </a:prstGeom>
          <a:noFill/>
        </p:spPr>
      </p:pic>
      <p:sp>
        <p:nvSpPr>
          <p:cNvPr id="11" name="Szöveg helye 9"/>
          <p:cNvSpPr txBox="1">
            <a:spLocks/>
          </p:cNvSpPr>
          <p:nvPr/>
        </p:nvSpPr>
        <p:spPr>
          <a:xfrm>
            <a:off x="3931919" y="953589"/>
            <a:ext cx="3762104" cy="5133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u-HU" sz="16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u-H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Vörösmarty 1827-1830 között írta a művét, de a cenzor csak 1831 februárjában engedélyezte a nyomtatást.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első kiadás </a:t>
            </a:r>
            <a:r>
              <a:rPr 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Számmer</a:t>
            </a: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Pál székesfehérvári nyomdájában készült el 1831 tavaszán.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szöveg szerzői utasításai szerint Vörösmarty tervezte a színjáték színpadra állítását, de erre sokáig nem került sor.</a:t>
            </a:r>
            <a:endParaRPr lang="hu-H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367450" y="6044978"/>
            <a:ext cx="4824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Vörösmarty Mihály előfizetési felhívása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87037" y="383568"/>
            <a:ext cx="5134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MŰ KELETKEZÉSTÖRTÉNETE</a:t>
            </a:r>
            <a:endParaRPr lang="hu-H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229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Csongor és Tünde kalandos útja a bemutatóig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9817" y="1720839"/>
            <a:ext cx="5603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Vörösmarty „színjátéknak”  nevezte a művet, de színpadon  csak a szerző halála után mutatták be.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Legelőször Egressy Gábor vitte színre a Színészeti Tanoda növendékeivel 1866-ban.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Erről az előadásról a Fővárosi Lapokban jelent meg egy rövid beszámoló, melyet Szerdahelyi Kálmán írt.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Tanoda növendékeinek szereposztása is olvasható a cikkben: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Csongor -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Körösmezey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Gusztáv,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Tünde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-Jeney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Kornélia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Mirigy -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Vahot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Mari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Balga - Tamási Gyula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Ilma -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Muzits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Eliza</a:t>
            </a:r>
          </a:p>
        </p:txBody>
      </p:sp>
      <p:pic>
        <p:nvPicPr>
          <p:cNvPr id="4" name="Kép 3" descr="http://mek.oszk.hu/02000/02065/html/1kotet/img/ff-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8469" y="1196884"/>
            <a:ext cx="6483531" cy="492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396805" y="6248791"/>
            <a:ext cx="506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Színi Tanoda első évfolyamának tablóképe (1865)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86" b="8952"/>
          <a:stretch/>
        </p:blipFill>
        <p:spPr>
          <a:xfrm>
            <a:off x="0" y="754179"/>
            <a:ext cx="5290457" cy="610382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19961" y="228600"/>
            <a:ext cx="437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Az ősbemutató címlapja 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9" y="2142309"/>
            <a:ext cx="6849291" cy="471569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329646" y="222069"/>
            <a:ext cx="6862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1879. december 1-jén, Vörösmarty Mihály „születésének emlékezetére” mutatták be először a Csongor és Tünde színművet 3 szakaszban.</a:t>
            </a:r>
          </a:p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ősbemutatót Budapesten, a Nemzeti Színházban </a:t>
            </a:r>
          </a:p>
          <a:p>
            <a:pPr algn="ctr"/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Ede rendezte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ttp://jozsefvaros.hu/kepek/program/1455038715-a-nemzeti-szinhaz-aranykora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0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Nemzeti Színház korabeli metszeten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 </a:t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(1879) 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14354" cy="685800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892731" y="5943601"/>
            <a:ext cx="8125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white">
                    <a:lumMod val="95000"/>
                  </a:prstClr>
                </a:solidFill>
              </a:rPr>
              <a:t>„</a:t>
            </a:r>
            <a:r>
              <a:rPr lang="hu-HU" sz="2400" b="1" dirty="0" err="1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400" b="1" dirty="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gyakorlatában a nemzetközi hatások sohasem maradtak gyökértelenek, ő ezeket a magyar törzsbe oltotta”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66" y="640080"/>
            <a:ext cx="2244925" cy="304364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62568" y="3931921"/>
            <a:ext cx="7929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Ede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1863-tól rendezője</a:t>
            </a:r>
            <a:r>
              <a:rPr lang="hu-H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u-H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1878-tól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igazgatója </a:t>
            </a:r>
            <a:r>
              <a:rPr lang="hu-H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színháznak.</a:t>
            </a:r>
            <a:endParaRPr lang="hu-H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98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57" y="0"/>
            <a:ext cx="10134975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882">
            <a:off x="7635914" y="1584813"/>
            <a:ext cx="2465033" cy="24650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94414" y="1305296"/>
            <a:ext cx="3237257" cy="32372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22" y="2364377"/>
            <a:ext cx="1407850" cy="18810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09" y="2230622"/>
            <a:ext cx="1176288" cy="180697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3068310"/>
            <a:ext cx="249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Csongor szerepében: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Nagy Imre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849394" y="2780927"/>
            <a:ext cx="279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Tünde szerepében: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Márkus Emília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99167" y="148200"/>
            <a:ext cx="660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ősbemutató szereposztása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66">
            <a:off x="4700310" y="2441181"/>
            <a:ext cx="1955599" cy="195559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2" y="5075188"/>
            <a:ext cx="1397724" cy="1782812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6596743" y="6079673"/>
            <a:ext cx="441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Mirigy szerepében: </a:t>
            </a:r>
          </a:p>
          <a:p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Jászai Mari</a:t>
            </a:r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4131" y="418012"/>
            <a:ext cx="2976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Kalmár: Ujházy Ede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Fejedelem: Kovács Gyula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Tudós: Bercsényi Béla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Nemtőkirály: Csillag Teréz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971370" y="666835"/>
            <a:ext cx="342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Kurrah: Sántha Antal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Berreh: Körösmezey Gusztáv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Duzzog: Faludi Antal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Ledér: Helvey Laura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Csoportba foglalás 21"/>
          <p:cNvGrpSpPr/>
          <p:nvPr/>
        </p:nvGrpSpPr>
        <p:grpSpPr>
          <a:xfrm>
            <a:off x="-369802" y="4526173"/>
            <a:ext cx="4265413" cy="2743200"/>
            <a:chOff x="-369802" y="4526173"/>
            <a:chExt cx="4265413" cy="2743200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-369802" y="4526173"/>
              <a:ext cx="2743200" cy="2743200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0" y="6297649"/>
              <a:ext cx="3895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Balga szerepében: Vizvári Gyula</a:t>
              </a:r>
              <a:endPara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07094" y="4526173"/>
            <a:ext cx="2743200" cy="27432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22" r="12451"/>
          <a:stretch/>
        </p:blipFill>
        <p:spPr>
          <a:xfrm flipH="1">
            <a:off x="10630776" y="4219352"/>
            <a:ext cx="1326092" cy="174884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323806"/>
            <a:ext cx="1428352" cy="1996985"/>
          </a:xfrm>
          <a:prstGeom prst="rect">
            <a:avLst/>
          </a:prstGeom>
        </p:spPr>
      </p:pic>
      <p:pic>
        <p:nvPicPr>
          <p:cNvPr id="29" name="Kép 28" descr="Váradi Antal, Dr.: Az úttör&amp;odblac;k. Társulat: Nemzeti Színház. Bemutató: 1890.10.24. Szerepl&amp;odblac;k: Balsors: Fáy Szeréna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56663" y="1227909"/>
            <a:ext cx="1632857" cy="24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zövegdoboz 29"/>
          <p:cNvSpPr txBox="1"/>
          <p:nvPr/>
        </p:nvSpPr>
        <p:spPr>
          <a:xfrm>
            <a:off x="4820194" y="322652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Éj szerepében: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Fáy Szeréna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679576" y="6150114"/>
            <a:ext cx="235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Ilma szerepében: 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Kacsisoszky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Borcsa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0012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prestig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"/>
                            </p:stCondLst>
                            <p:childTnLst>
                              <p:par>
                                <p:cTn id="4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4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84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4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84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34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84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84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84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84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84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84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84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840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84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-113217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Érdekességek a mű szereplőiről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36469" y="1059997"/>
            <a:ext cx="4140941" cy="2862322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CSONGOR: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Vörösmarty először a Csongor nevet 1823-ban használta a Szőke pásztor című művében. De a tündéri név fellelhető a Zalán futásában is (Zongor, Csongor). Itt is ifjú magyar hőst alakít. Az ifjú hős jelző mutatja, hogy Csongor egy egyszerű ember  </a:t>
            </a:r>
            <a:r>
              <a:rPr lang="hu-H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-nem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tündér, nem királyfi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73499" y="1169180"/>
            <a:ext cx="4567335" cy="2308324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TÜNDE: </a:t>
            </a:r>
          </a:p>
          <a:p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Először csak aranyhajú lányként olvashatunk róla mely visszautalás Tündér Ilona állandó jelzőjére. Ő kezdetekben a keleties Himál nevet kapta. A Tünde nevet Vörösmarty alkotta meg a tündér köznévből. A költőnél többször  is fellelhető mesésen szép tündér szereplőket Perzel Etelka ihlette.</a:t>
            </a:r>
            <a:endParaRPr lang="hu-H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73499" y="3904875"/>
            <a:ext cx="6261287" cy="1754326"/>
          </a:xfrm>
          <a:prstGeom prst="rect">
            <a:avLst/>
          </a:prstGeom>
          <a:solidFill>
            <a:schemeClr val="bg2">
              <a:lumMod val="90000"/>
              <a:alpha val="66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MIRIGY:</a:t>
            </a:r>
          </a:p>
          <a:p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a név a kezdetektől változatlan maradt. Beszélő név mivel a régi magyar népnyelvben pestist döghalált jelentett. Mirigy szerepét az Árgirus királyfi történetből a vénasszony töltötte be. Vörösmarty művében nem derül ki, hogy Mirigy miért akarja szétválasztani a szerelmeseket.</a:t>
            </a:r>
            <a:endParaRPr lang="hu-H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5662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allOve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1058</TotalTime>
  <Words>448</Words>
  <Application>Microsoft Office PowerPoint</Application>
  <PresentationFormat>Egyéni</PresentationFormat>
  <Paragraphs>60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Office-téma</vt:lpstr>
      <vt:lpstr>1_Office-téma</vt:lpstr>
      <vt:lpstr>2_Office-téma</vt:lpstr>
      <vt:lpstr>1. dia</vt:lpstr>
      <vt:lpstr>2. dia</vt:lpstr>
      <vt:lpstr>Csongor és Tünde kalandos útja a bemutatóig</vt:lpstr>
      <vt:lpstr>4. dia</vt:lpstr>
      <vt:lpstr>A Nemzeti Színház korabeli metszeten</vt:lpstr>
      <vt:lpstr>Nemzeti Színház  (1879) </vt:lpstr>
      <vt:lpstr>7. dia</vt:lpstr>
      <vt:lpstr>Érdekességek a mű szereplőiről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Bojan</dc:creator>
  <cp:lastModifiedBy>SJC</cp:lastModifiedBy>
  <cp:revision>104</cp:revision>
  <dcterms:created xsi:type="dcterms:W3CDTF">2016-03-15T09:30:24Z</dcterms:created>
  <dcterms:modified xsi:type="dcterms:W3CDTF">2016-03-20T22:51:19Z</dcterms:modified>
</cp:coreProperties>
</file>